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84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2196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5E875-662C-4637-8823-F7B4BD58DFBA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C9D92-A143-4ED0-8A50-5DB8DE2F4C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229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C9D92-A143-4ED0-8A50-5DB8DE2F4C0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C9D92-A143-4ED0-8A50-5DB8DE2F4C0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C9D92-A143-4ED0-8A50-5DB8DE2F4C0E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57422" y="285728"/>
            <a:ext cx="657229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Ахмадуллина Фарида </a:t>
            </a:r>
            <a:r>
              <a:rPr lang="ru-RU" sz="32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Фаритовна</a:t>
            </a:r>
            <a:r>
              <a:rPr lang="ru-RU" sz="32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эксперт.</a:t>
            </a:r>
            <a:b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МБДОУ </a:t>
            </a:r>
            <a:b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Балтасинский</a:t>
            </a: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 №2»</a:t>
            </a:r>
            <a:b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Образование высшее, ТГГПУ,  квалификация по диплому </a:t>
            </a: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организатор </a:t>
            </a: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и методист дошкольного </a:t>
            </a: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образования;</a:t>
            </a:r>
          </a:p>
          <a:p>
            <a:pPr algn="ctr"/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 специальности: педагогика и методика дошкольного образования</a:t>
            </a:r>
            <a:b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Категория: высшая </a:t>
            </a: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Стаж работы 20 лет </a:t>
            </a:r>
            <a:br>
              <a:rPr lang="ru-RU" sz="3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8" name="Picture 2" descr="C:\Documents and Settings\РАФИС\Рабочий стол\Фарида\нол\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2065270" cy="2951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                    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Ефремова Вера Павловна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endParaRPr lang="ru-RU" sz="24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МБДОУ 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Ципьинский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детский сад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400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бразование 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высшее,  ЧОУ ВПО 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«Академия        </a:t>
            </a:r>
            <a:endParaRPr lang="ru-RU" sz="24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социального 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образования»  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квалификация</a:t>
            </a:r>
          </a:p>
          <a:p>
            <a:pPr>
              <a:buNone/>
            </a:pP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по диплому педагог-психолог, Казанский </a:t>
            </a:r>
          </a:p>
          <a:p>
            <a:pPr>
              <a:buNone/>
            </a:pP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педагогический колледж (дошкольное образование) </a:t>
            </a:r>
          </a:p>
          <a:p>
            <a:pPr>
              <a:buNone/>
            </a:pPr>
            <a:r>
              <a:rPr lang="ru-RU" sz="24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Стаж работы- 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30 лет</a:t>
            </a:r>
          </a:p>
          <a:p>
            <a:pPr>
              <a:buNone/>
            </a:pP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Экспертная оценка- 3.70</a:t>
            </a:r>
          </a:p>
          <a:p>
            <a:pPr>
              <a:buNone/>
            </a:pP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Результаты профессионального  тестирования -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100 баллов.</a:t>
            </a:r>
          </a:p>
          <a:p>
            <a:pPr>
              <a:buNone/>
            </a:pPr>
            <a:r>
              <a:rPr lang="ru-RU" sz="24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</a:p>
          <a:p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министерства образования и науки РТ за участие в смотре-конкурсе «Лучший </a:t>
            </a:r>
            <a:r>
              <a:rPr lang="ru-RU" sz="24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билингвальный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сад», 2013 год; </a:t>
            </a:r>
          </a:p>
          <a:p>
            <a:pPr>
              <a:buNone/>
            </a:pPr>
            <a:endParaRPr lang="ru-RU" sz="28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2195735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 ОГИ БДД </a:t>
            </a:r>
            <a:r>
              <a:rPr lang="ru-RU" sz="28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ОВД за активное участие по профилактике и предупреждению детского дорожно-транспортного травматизма, 2012 г.</a:t>
            </a:r>
          </a:p>
          <a:p>
            <a:pPr>
              <a:lnSpc>
                <a:spcPct val="120000"/>
              </a:lnSpc>
            </a:pP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</a:t>
            </a: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участника</a:t>
            </a: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en-US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Всероссийском (с международным участием) в конкурсе презентаций «Топ-Слайд» в номинации воспитатели детских садов, 2012г</a:t>
            </a:r>
          </a:p>
          <a:p>
            <a:pPr>
              <a:lnSpc>
                <a:spcPct val="120000"/>
              </a:lnSpc>
            </a:pP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Методическая публикация («Создание единого образовательного пространства – важнейшая задача преемственности между детским садом и школой») на уровне Республики в альманахе  «Реализация </a:t>
            </a:r>
            <a:r>
              <a:rPr lang="ru-RU" sz="28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подхода в образовательном процессе», 2013г.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Открытое занятие « Моя семья» по </a:t>
            </a:r>
            <a:r>
              <a:rPr lang="ru-RU" sz="29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нравствено</a:t>
            </a:r>
            <a:r>
              <a:rPr lang="ru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- патриотическому воспитанию в средней группе на кустовом семинаре для воспитателей </a:t>
            </a:r>
            <a:r>
              <a:rPr lang="ru-RU" sz="29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района, 2012г.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Выступления на семинаре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для воспитателей Балтасинского района по теме «Новые подходы в обучении детей государственным языкам в ДОУ   Республики Татарстан», 2013г.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Выступления на семинаре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для воспитателей Балтасинского района по теме «Управленческая деятельность в рамках ФГТ», 2011г. </a:t>
            </a:r>
            <a:endParaRPr lang="ru-RU" sz="28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28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pPr>
              <a:lnSpc>
                <a:spcPct val="120000"/>
              </a:lnSpc>
            </a:pPr>
            <a:r>
              <a:rPr lang="ru-RU" sz="31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разработки программы деятельности и принятия педагогических решений, в области организации учебной деятельности.</a:t>
            </a:r>
          </a:p>
          <a:p>
            <a:pPr>
              <a:lnSpc>
                <a:spcPct val="120000"/>
              </a:lnSpc>
            </a:pPr>
            <a:r>
              <a:rPr lang="ru-RU" sz="31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- повысить компетентность  в области мотивации учебной деятельности.</a:t>
            </a:r>
          </a:p>
          <a:p>
            <a:pPr>
              <a:buNone/>
            </a:pPr>
            <a:r>
              <a:rPr lang="ru-RU" sz="2800" b="1" dirty="0" smtClean="0"/>
              <a:t> </a:t>
            </a:r>
            <a:endParaRPr lang="ru-RU" sz="2800" dirty="0" smtClean="0"/>
          </a:p>
          <a:p>
            <a:pPr>
              <a:buNone/>
            </a:pPr>
            <a:endParaRPr lang="ru-RU" sz="26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3"/>
            <a:ext cx="9144000" cy="6715147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1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41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Гарифуллина</a:t>
            </a:r>
            <a:r>
              <a:rPr lang="ru-RU" sz="41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1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Минзиля</a:t>
            </a:r>
            <a:r>
              <a:rPr lang="ru-RU" sz="41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1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Ильдусовна</a:t>
            </a:r>
            <a:endParaRPr lang="ru-RU" sz="4100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3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pPr algn="r"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МБДОУ «</a:t>
            </a:r>
            <a:r>
              <a:rPr lang="ru-RU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Ципьинский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</a:t>
            </a:r>
          </a:p>
          <a:p>
            <a:pPr algn="r"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:средне-специальное,  </a:t>
            </a:r>
          </a:p>
          <a:p>
            <a:pPr algn="r">
              <a:buNone/>
            </a:pPr>
            <a:r>
              <a:rPr lang="ru-RU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Казанское педагогическое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училище,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квалификация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диплому  </a:t>
            </a:r>
            <a:endParaRPr lang="ru-RU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дошкольных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учреждениях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r"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в настоящее время получает высшее образование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МСГИ</a:t>
            </a:r>
            <a:endParaRPr lang="ru-RU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1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Стаж работы</a:t>
            </a:r>
            <a:r>
              <a:rPr lang="ru-RU" sz="31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: 25 лет</a:t>
            </a:r>
          </a:p>
          <a:p>
            <a:pPr>
              <a:buNone/>
            </a:pPr>
            <a:r>
              <a:rPr lang="ru-RU" sz="31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Экспертная оценка- 3.60</a:t>
            </a:r>
          </a:p>
          <a:p>
            <a:pPr>
              <a:buNone/>
            </a:pPr>
            <a:r>
              <a:rPr lang="ru-RU" sz="31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Результаты профессионального  тестирования  – 98 баллов.</a:t>
            </a:r>
          </a:p>
          <a:p>
            <a:pPr>
              <a:buNone/>
            </a:pPr>
            <a:r>
              <a:rPr lang="ru-RU" sz="31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1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</a:p>
          <a:p>
            <a:r>
              <a:rPr lang="ru-RU" sz="31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министерства образования и науки РТ за участие в смотре-конкурсе «Лучший </a:t>
            </a:r>
            <a:r>
              <a:rPr lang="ru-RU" sz="31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билингвальный</a:t>
            </a:r>
            <a:r>
              <a:rPr lang="ru-RU" sz="31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сад», 2013 год; </a:t>
            </a:r>
          </a:p>
          <a:p>
            <a:pPr>
              <a:buNone/>
            </a:pPr>
            <a:r>
              <a:rPr lang="ru-RU" sz="31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289"/>
            <a:ext cx="242886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715436" cy="6500857"/>
          </a:xfrm>
        </p:spPr>
        <p:txBody>
          <a:bodyPr>
            <a:normAutofit fontScale="92500"/>
          </a:bodyPr>
          <a:lstStyle/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участника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en-US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Всероссийском (с международным участием) конкурсе презентаций «Топ-Слайд» в номинации воспитатели детских садов, 2012г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 Балтасинского муниципального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района,за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подготовку участников районного фестиваля детского творчества «Алло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, мы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ищем таланты»,2011г.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Выступление на районном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семинар-тренинге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для воспитателей по теме «Театрализованная деятельность в детском саду», на базе МБДОУ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Балтасинский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/с №4, 2010г.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Выступление на районном семинаре для воспитателей по теме «Реализация современных технологий в образовательной программе ДОУ»,2013г.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Участие на районном этапе республиканского конкурса «Зеленый огонек» в 2010-2011г.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Участие на районном этапе республиканского конкурса «Воспитатель года – 2010».</a:t>
            </a:r>
          </a:p>
          <a:p>
            <a:pPr>
              <a:buNone/>
            </a:pP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провести обсуждение результатов экспертной оценки и самооценки с целью повышения уровня самооценки по компетентностям в области  постановки целей и задач педагогической деятельности.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повысить компетентность  в области обеспечения информационной основы деятельности.</a:t>
            </a:r>
          </a:p>
          <a:p>
            <a:pPr>
              <a:buNone/>
            </a:pPr>
            <a:endParaRPr lang="ru-RU" sz="20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0"/>
            <a:ext cx="9001156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               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Фазулзянова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Раиса Ивановна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МБДОУ «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Ципьинский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 сад»</a:t>
            </a: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Образование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средне-специальное, </a:t>
            </a:r>
          </a:p>
          <a:p>
            <a:pPr>
              <a:buNone/>
            </a:pPr>
            <a:r>
              <a:rPr lang="ru-RU" sz="20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Казанское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педагогическое училище, </a:t>
            </a: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квалификация по  диплому  </a:t>
            </a:r>
            <a:r>
              <a:rPr lang="ru-RU" sz="20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ошкольное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воспитание, </a:t>
            </a: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руководитель физического воспитания в дошкольных </a:t>
            </a: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учреждениях,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настоящее  время получает высшее </a:t>
            </a: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образование в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МСГИ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Стаж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работы-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17 лет</a:t>
            </a: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Экспертная оценка- 3.61</a:t>
            </a: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Результаты профессионального  тестирования  – 96 баллов.</a:t>
            </a:r>
          </a:p>
          <a:p>
            <a:pPr>
              <a:buNone/>
            </a:pPr>
            <a:r>
              <a:rPr lang="ru-RU" sz="2800" b="1" u="sng" dirty="0" smtClean="0"/>
              <a:t>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министерства образования и науки РТ за участие в смотре-конкурсе «Лучший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билингвальный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сад», 2013 год; 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Сертификат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участника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Республиканском семинаре по проблеме «Организация методической работы в дошкольном учреждении в контексте с ФГТ», 2013г.</a:t>
            </a:r>
          </a:p>
          <a:p>
            <a:pPr>
              <a:buNone/>
            </a:pP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1454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715436" cy="6357981"/>
          </a:xfrm>
        </p:spPr>
        <p:txBody>
          <a:bodyPr>
            <a:normAutofit fontScale="92500"/>
          </a:bodyPr>
          <a:lstStyle/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за участие во </a:t>
            </a:r>
            <a:r>
              <a:rPr lang="en-US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Всероссийском (с международным участием) конкурсе презентаций «Топ-Слайд» в номинации воспитатели детских садов, 2012г.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Благодарственное письмо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районного отдела образования, 2012 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Участник регионального семинара для воспитателей ДОУ по теме: «Построение образовательного процесса посредством культурной среды» на базе Арский детский сад №2 «Ласточка», 2013г.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Выступление на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республиканском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семинаре для воспитателей по теме «Гражданско-патриотическое воспитание дошкольников», 2010г.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ткрытое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занятие «Наступила зима» на семинаре для воспитателей и </a:t>
            </a: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учителей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начальных классов Балтасинского района, 2010г.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Выступление на районном семинаре для воспитателей по теме «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бакчасында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тематик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атналарны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оештыру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алымнары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 на базе МБДОУ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Балтасинский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/с №2, 2010г.</a:t>
            </a:r>
          </a:p>
          <a:p>
            <a:pPr>
              <a:buNone/>
            </a:pP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Рекомендации: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 постановки целей и задач педагогической деятельности.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повысить компетентность  в области обеспечения информационной основы деятельности.</a:t>
            </a:r>
          </a:p>
          <a:p>
            <a:pPr>
              <a:buNone/>
            </a:pP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786874" cy="6643709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/>
              <a:t>                    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Гафиуллина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Савия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Нурзадовна</a:t>
            </a:r>
            <a:endParaRPr lang="ru-RU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МБДОУ «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Ципьинский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</a:t>
            </a:r>
          </a:p>
          <a:p>
            <a:pPr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Образование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средне-специальное,</a:t>
            </a:r>
          </a:p>
          <a:p>
            <a:pPr>
              <a:buNone/>
            </a:pPr>
            <a:r>
              <a:rPr lang="ru-RU" sz="22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Казанское педагогическое</a:t>
            </a:r>
          </a:p>
          <a:p>
            <a:pPr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училище, квалификация по диплому </a:t>
            </a:r>
          </a:p>
          <a:p>
            <a:pPr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дошкольных учреждений»</a:t>
            </a:r>
          </a:p>
          <a:p>
            <a:pPr>
              <a:buNone/>
            </a:pP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Стаж работы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– 21 год</a:t>
            </a:r>
          </a:p>
          <a:p>
            <a:pPr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Экспертная оценка- 3.64</a:t>
            </a:r>
          </a:p>
          <a:p>
            <a:pPr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Результаты профессионального  тестирования  – 80 баллов.</a:t>
            </a:r>
          </a:p>
          <a:p>
            <a:pPr>
              <a:buNone/>
            </a:pP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Награды: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министерства образования и науки РТ за участие в смотре-конкурсе «Лучший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билингвальный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сад», 2013 год.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  отдела образования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района,2009 г.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участие во </a:t>
            </a:r>
            <a:r>
              <a:rPr lang="en-US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Всероссийском (с международным участием) конкурсе презентаций «Топ-Слайд» в номинации воспитатели детских садов, 2012г.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 за активное участие на республиканском конкурсе рисунков « Моя семья»</a:t>
            </a:r>
          </a:p>
          <a:p>
            <a:pPr>
              <a:buNone/>
            </a:pPr>
            <a:endParaRPr lang="ru-RU" sz="22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2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5028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Выступление  на кустовом семинаре для воспитателей дошкольных образовательных учреждений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района по теме: «Гражданско-патриотическое воспитание в  ДОУ» на базе МБДОУ  «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Ципьинский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сад», 2010г.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Выступление  на районном семинаре для воспитателей дошкольных образовательных учреждений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района по теме «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Укыту-методик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комплектын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(УМК)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тормышка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ашыру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» на базе МБДОУ «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Ципьинский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сад», 2013г.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Участник семинара для воспитателей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района по теме «Инновационные методы в обучении детей математике»  на базе  МБДОУ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Соснинский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сад, 2011г.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Участник на районном этапе республиканского конкурса «Воспитатель года – 2011».</a:t>
            </a:r>
          </a:p>
          <a:p>
            <a:pPr>
              <a:buNone/>
            </a:pP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Рекомендации: 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 организации учебной деятельности, в области разработки программы деятельности и принятия педагогических решений.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- повысить компетентность  в области постановки целей и задач педагогической деятельности, в области личностных качеств.</a:t>
            </a:r>
          </a:p>
          <a:p>
            <a:pPr>
              <a:buNone/>
            </a:pP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001156" cy="6357981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12800" b="1" dirty="0" smtClean="0"/>
              <a:t>                             </a:t>
            </a:r>
            <a:r>
              <a:rPr lang="ru-RU" sz="128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Хабибуллина </a:t>
            </a:r>
            <a:r>
              <a:rPr lang="ru-RU" sz="128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Фирая</a:t>
            </a:r>
            <a:r>
              <a:rPr lang="ru-RU" sz="128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Вагизовна</a:t>
            </a:r>
            <a:endParaRPr lang="ru-RU" sz="12800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5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МБДОУ «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Арборский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детский сад»    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Образование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средне-специальное, </a:t>
            </a:r>
          </a:p>
          <a:p>
            <a:pPr>
              <a:buNone/>
            </a:pPr>
            <a:r>
              <a:rPr lang="ru-RU" sz="80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Арское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педагогическое училище,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квалификация по диплому 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80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оспитатель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дошкольных</a:t>
            </a:r>
            <a:r>
              <a:rPr lang="tt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учре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ждениях</a:t>
            </a: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Стаж работы-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19 лет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Экспертная оценка: 3.70</a:t>
            </a: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Результаты профессионального тестирования- 90 баллов </a:t>
            </a:r>
          </a:p>
          <a:p>
            <a:pPr>
              <a:buNone/>
            </a:pP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</a:p>
          <a:p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 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районного отдела образования за долголетнюю плодотворную работу в деле обучения и воспитания подрастающего поколения, 2010г.</a:t>
            </a:r>
          </a:p>
          <a:p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 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района за активное участие в фестивале детское творчество «Алло, мы ищем таланты», 2011г. </a:t>
            </a:r>
          </a:p>
          <a:p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Методическая публикация («Народные игры») на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Республиканском уровне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альманахе  «Реализация 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подхода в образовательном процессе», 2013г.</a:t>
            </a:r>
          </a:p>
          <a:p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Конспект занятий («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Казанда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Универсиада») на уровне Республики в газете «</a:t>
            </a:r>
            <a:r>
              <a:rPr lang="tt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Шәһри Казан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 , 2013г.</a:t>
            </a: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C:\Documents and Settings\РАФИС\Рабочий стол\Фарида\с 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-2" y="0"/>
            <a:ext cx="1928795" cy="28723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Открытое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занятие по физкультуре по теме «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Казанда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Универсиада» на семинаре республиканского методического объединения на базе МБДОУ «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Арборский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сад», 2013г.</a:t>
            </a:r>
          </a:p>
          <a:p>
            <a:r>
              <a:rPr lang="tt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«Светофор кунагыбыз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 семинар-практикум </a:t>
            </a:r>
            <a:r>
              <a:rPr lang="tt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рамках недели безопасности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 обучению дошкольников ПДД</a:t>
            </a:r>
            <a:r>
              <a:rPr lang="tt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для сотрудников ГИБДД Балтасинского муниципал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tt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ного района на базе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МБДОУ «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Арборский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сад», 2012г.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Участник на районном этапе республиканского конкурса «Воспитатель года – 2013».</a:t>
            </a:r>
          </a:p>
          <a:p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 организации учебной деятельности, в области разработки программы деятельности и принятия педагогических решений.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- повысить компетентность в области мотивации учебной деятельности.</a:t>
            </a:r>
          </a:p>
          <a:p>
            <a:pPr>
              <a:buNone/>
            </a:pPr>
            <a:endParaRPr lang="ru-RU" sz="26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8804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3" y="285727"/>
            <a:ext cx="2089562" cy="2786082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 rot="10800000" flipH="1" flipV="1">
            <a:off x="214282" y="0"/>
            <a:ext cx="8572560" cy="650083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br>
              <a:rPr lang="ru-RU" sz="3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36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Зарипова </a:t>
            </a:r>
            <a:r>
              <a:rPr lang="ru-RU" sz="36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Алсу</a:t>
            </a:r>
            <a:r>
              <a:rPr lang="ru-RU" sz="36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Мухаррамовна</a:t>
            </a:r>
            <a:r>
              <a:rPr lang="ru-RU" sz="36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</a:t>
            </a: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ь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МБОУ «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Уринская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начальная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школа - детский сад».</a:t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: средне-специальное,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Казанское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педагогическое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училище, квалификация по диплому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детского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сада,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в настоящее время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учится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МСГИ (3 курс) 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Стаж работы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– 24года</a:t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Экспертная оценка- 3.6</a:t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Результаты профессионального  тестирования – 96 баллов.</a:t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Награды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Сертификат  за участие  в Республиканской научно – практической конференции на тему: «Дошкольное образование: современный подход к диалогу культур», 2013 г.</a:t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Габделбарова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Алсу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Нурияновна</a:t>
            </a:r>
            <a:endParaRPr lang="ru-RU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МБДОУ «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Смаильский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средне-специальное, </a:t>
            </a:r>
          </a:p>
          <a:p>
            <a:r>
              <a:rPr lang="ru-RU" sz="20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Казанское педагогическое училище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, квалификация по диплому 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дошкольных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учреждениях</a:t>
            </a: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Стаж работы-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8 лет</a:t>
            </a:r>
          </a:p>
          <a:p>
            <a:pPr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Экспертная оценка- 3.67</a:t>
            </a: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Результаты профессионального тестирования- 98</a:t>
            </a:r>
          </a:p>
          <a:p>
            <a:pPr>
              <a:buNone/>
            </a:pP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Всероссийского конкурса профессионального мастерства воспитателей и педагогов ДОУ («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Буратинога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шарлар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бүләк итик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»),</a:t>
            </a:r>
            <a:r>
              <a:rPr lang="en-US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2012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>
              <a:buNone/>
            </a:pP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Методическая публикация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коррекционной работы в группе раннего возраста с задержкой речевого развития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 уровне Республики в альманахе  «Новые подходы к предоставлению общедоступного дошкольного образования», 2013г.</a:t>
            </a:r>
          </a:p>
          <a:p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57356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Авторская программа «Экологическое воспитание детей </a:t>
            </a: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старшего дошкольного возраста», 2013г (Рецензент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кпн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, доцент кафедры Психолого-педагогического образования филиала МСГИ  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М.Ф.Кашапова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Сертификат учебно-методического электронного журнала образовательные проекты «Совенок» для дошкольников, 2013г.</a:t>
            </a:r>
          </a:p>
          <a:p>
            <a:pPr>
              <a:buNone/>
            </a:pPr>
            <a:endParaRPr lang="ru-RU" sz="24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Рекомендации:</a:t>
            </a:r>
          </a:p>
          <a:p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организации учебной деятельности, в области разработки программы деятельности и принятия педагогических решений;</a:t>
            </a:r>
          </a:p>
          <a:p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- повысить компетентность в области личностных качеств, в области постановки целей и задач педагогической деятельности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6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643998" cy="6643709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Гарифзянова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Зульфира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Лисуровна</a:t>
            </a:r>
            <a:endParaRPr lang="ru-RU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6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МБДОУ «</a:t>
            </a:r>
            <a:r>
              <a:rPr lang="ru-RU" sz="26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Смаильский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</a:t>
            </a:r>
          </a:p>
          <a:p>
            <a:pPr>
              <a:buNone/>
            </a:pP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6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Образование 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средне-специальное,</a:t>
            </a:r>
          </a:p>
          <a:p>
            <a:pPr>
              <a:buNone/>
            </a:pPr>
            <a:r>
              <a:rPr lang="ru-RU" sz="26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Казанское педагогическое</a:t>
            </a:r>
          </a:p>
          <a:p>
            <a:pPr>
              <a:buNone/>
            </a:pPr>
            <a:r>
              <a:rPr lang="ru-RU" sz="26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училище, квалификация по диплому </a:t>
            </a:r>
          </a:p>
          <a:p>
            <a:pPr>
              <a:buNone/>
            </a:pP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детского 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сада </a:t>
            </a:r>
            <a:endParaRPr lang="ru-RU" sz="26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Стаж работы- 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27 лет</a:t>
            </a:r>
          </a:p>
          <a:p>
            <a:pPr>
              <a:buNone/>
            </a:pP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Экспертная оценка- 3.64</a:t>
            </a:r>
          </a:p>
          <a:p>
            <a:pPr>
              <a:buNone/>
            </a:pP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Результаты профессионального тестирования- 85 баллов</a:t>
            </a:r>
          </a:p>
          <a:p>
            <a:pPr>
              <a:buNone/>
            </a:pPr>
            <a:r>
              <a:rPr lang="ru-RU" sz="26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</a:p>
          <a:p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Почетная грамота </a:t>
            </a:r>
            <a:r>
              <a:rPr lang="ru-RU" sz="26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района, 2012г.</a:t>
            </a:r>
          </a:p>
          <a:p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Благодарственное письмо за помощь в организации и проведении Межрегионального Конкурса рисунков дошкольников «Любимые зверушки» 2012 г;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14480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429419"/>
          </a:xfrm>
        </p:spPr>
        <p:txBody>
          <a:bodyPr>
            <a:normAutofit fontScale="92500" lnSpcReduction="10000"/>
          </a:bodyPr>
          <a:lstStyle/>
          <a:p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Республиканского конкурса рисунков на противопожарную тематику, 2011г (3 место)</a:t>
            </a:r>
          </a:p>
          <a:p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Республиканского конкурса «Самый любимый ученик библиотеки «Бала»,2013г (2 место)</a:t>
            </a:r>
          </a:p>
          <a:p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Выступление на тему «</a:t>
            </a:r>
            <a:r>
              <a:rPr lang="tt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образование: современный подход к диалогу культур</a:t>
            </a: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 в Институте развития образования РТ, 2013г.</a:t>
            </a:r>
          </a:p>
          <a:p>
            <a:pPr>
              <a:buNone/>
            </a:pPr>
            <a:r>
              <a:rPr lang="ru-RU" sz="26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организации учебной деятельности, в области постановки целей и задач педагогической деятельности.</a:t>
            </a:r>
          </a:p>
          <a:p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- повысить компетентность в области мотивации личностных качеств, в области обеспечения информационной основы деятельности.</a:t>
            </a:r>
            <a:r>
              <a:rPr lang="ru-RU" sz="28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52"/>
            <a:ext cx="8715436" cy="6500858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b="1" dirty="0" smtClean="0"/>
              <a:t>                 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Назмутдинова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Миляуша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Мансуровна</a:t>
            </a:r>
            <a:endParaRPr lang="ru-RU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sz="26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МБДОУ «</a:t>
            </a:r>
            <a:r>
              <a:rPr lang="ru-RU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Смаильский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сад»</a:t>
            </a:r>
          </a:p>
          <a:p>
            <a:pPr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среднее, </a:t>
            </a:r>
            <a:endParaRPr lang="ru-RU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Казанское педагогическое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училище, </a:t>
            </a:r>
            <a:endParaRPr lang="ru-RU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квалификация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 диплому </a:t>
            </a:r>
          </a:p>
          <a:p>
            <a:pPr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дошкольных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учреждениях,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настоящее</a:t>
            </a:r>
          </a:p>
          <a:p>
            <a:pPr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время учится заочно в ЧОУ ВПО «Институт социальных-                   </a:t>
            </a:r>
          </a:p>
          <a:p>
            <a:pPr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гуманитарных знаний»</a:t>
            </a:r>
          </a:p>
          <a:p>
            <a:pPr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Стаж работы- 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23 года</a:t>
            </a:r>
          </a:p>
          <a:p>
            <a:pPr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Экспертная оценка- 3.75</a:t>
            </a:r>
          </a:p>
          <a:p>
            <a:pPr>
              <a:buNone/>
            </a:pPr>
            <a:endParaRPr lang="ru-RU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Результаты профессионального тестирования- 78 баллов</a:t>
            </a:r>
          </a:p>
          <a:p>
            <a:pPr>
              <a:buNone/>
            </a:pPr>
            <a:r>
              <a:rPr lang="ru-RU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</a:p>
          <a:p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 </a:t>
            </a:r>
            <a:r>
              <a:rPr lang="ru-RU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района за активное участие в фестивале детское творчество «Алло, мы ищем таланты», 2012г. </a:t>
            </a:r>
          </a:p>
          <a:p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Благодарственное письмо за помощь в организации и проведении Межрегионального конкурса рисунков дошкольника « Любимые зверюшки»2012г. </a:t>
            </a:r>
          </a:p>
          <a:p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Участник Республиканского семинара по теме:»  Использование информационных технологии в детском саду в рамках ФГТ» 2013г.</a:t>
            </a:r>
          </a:p>
          <a:p>
            <a:pPr>
              <a:buNone/>
            </a:pPr>
            <a:endParaRPr lang="ru-RU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357422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85750" y="214313"/>
            <a:ext cx="8401050" cy="5911850"/>
          </a:xfrm>
        </p:spPr>
        <p:txBody>
          <a:bodyPr>
            <a:normAutofit fontScale="82500" lnSpcReduction="10000"/>
          </a:bodyPr>
          <a:lstStyle/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Благодарственное письмо за помощь в организации и проведении Межрегионального конкурса рисунков для дошкольников «Любимые герои мультфильмов», 2012г.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Открытое развлекательное мероприятие «В гостях у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Шурале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 для воспитателей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района посвященной ко дню рождения Г.Тукая на базе МБДОУ «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Балтасинский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детский сад №4», 2010г.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Выступление на республиканском семинаре по теме «Информационные технологии в детском саду» 2013г.</a:t>
            </a:r>
          </a:p>
          <a:p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Методическая публикация </a:t>
            </a:r>
            <a:r>
              <a:rPr lang="ru-RU" sz="22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Формирование нравственно- патриотических чувств ребенка дошкольного возраста на логопедических занятиях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Республикансом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уровне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альманахе  «Новые подходы к предоставлению общедоступного дошкольного образования», 2013г.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Выступление на курсах повышения квалификации воспитателей при ГАОУ ДПО «Институт развития образования Республики Татарстан» по теме «Создание проблемно-игровых ситуаций в развитии творческих способностей дошкольника»,2011г.</a:t>
            </a:r>
          </a:p>
          <a:p>
            <a:pPr>
              <a:buNone/>
            </a:pP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организации учебной деятельности, в области разработки программы деятельности и принятия педагогических решений;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повысить компетентность в области мотивации учебной деятельности.</a:t>
            </a:r>
            <a:r>
              <a:rPr lang="ru-RU" sz="22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929718" cy="685800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b="1" dirty="0" smtClean="0"/>
              <a:t>                 </a:t>
            </a:r>
          </a:p>
          <a:p>
            <a:pPr algn="ctr">
              <a:buNone/>
            </a:pPr>
            <a:r>
              <a:rPr lang="ru-RU" sz="128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128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Гилязова</a:t>
            </a:r>
            <a:r>
              <a:rPr lang="ru-RU" sz="128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Ландыш </a:t>
            </a:r>
            <a:r>
              <a:rPr lang="ru-RU" sz="128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Хакимзяновна</a:t>
            </a:r>
            <a:endParaRPr lang="ru-RU" sz="12800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</a:t>
            </a: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МБДОУ «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Смаильский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детский сад» 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Образование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высшее, Казанский 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  (Приволжский) федеральный университет</a:t>
            </a:r>
          </a:p>
          <a:p>
            <a:pPr algn="ctr"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Переподготовка в НОЧУ ВПО «Московский </a:t>
            </a:r>
          </a:p>
          <a:p>
            <a:pPr algn="ctr"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социально- гуманитарной институт»  </a:t>
            </a:r>
          </a:p>
          <a:p>
            <a:pPr algn="ctr"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Стаж </a:t>
            </a: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работы-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4 года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Экспертная оценка- 3.76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Результаты профессионального  тестирования- 98 баллов</a:t>
            </a: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Награды: </a:t>
            </a:r>
          </a:p>
          <a:p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Почетная грамота отдела образования 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районного исполнительного комитета на муниципальном этапе Республиканского конкурса «Воспитатель года 2011» (2 место).</a:t>
            </a:r>
          </a:p>
          <a:p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6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C:\Documents and Settings\РАФИС\Рабочий стол\Фарида\Гилязова Ландыш Хакимзянов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71670" cy="2762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7500"/>
          </a:bodyPr>
          <a:lstStyle/>
          <a:p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Сертификат 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участия 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 Всероссийской научно-практической конференции “ Габдулла Апанаев – известный татарский педагог и общественный деятель” ,2012 г.</a:t>
            </a:r>
            <a:endParaRPr lang="ru-RU" sz="22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Всероссийского конкурса 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профессионального мастерства воспитателей и педагогов дошкольных образовательных учреждений “Современный детский сад-2013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за работу «</a:t>
            </a:r>
            <a:r>
              <a:rPr lang="tt-RU" sz="22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Әкиятләр илендә” </a:t>
            </a:r>
            <a:endParaRPr lang="tt-RU" sz="22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Благодарность за участие в Всероссийском дистанционном марафоне “ По страницам любимых сказок”, 2013г.</a:t>
            </a:r>
          </a:p>
          <a:p>
            <a:pPr>
              <a:buNone/>
            </a:pPr>
            <a:r>
              <a:rPr lang="tt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организации учебной деятельности, в области разработки программы деятельности и принятия педагогических решений;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- повысить компетентность в области мотивации учебной деятельности, в области обеспечения информационной основы деятельности.</a:t>
            </a:r>
          </a:p>
          <a:p>
            <a:pPr>
              <a:buNone/>
            </a:pPr>
            <a:endParaRPr lang="tt-RU" sz="22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tt-RU" sz="27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19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Методическая публикация </a:t>
            </a:r>
            <a:r>
              <a:rPr lang="ru-RU" sz="19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модулей творческого объединения детей и взрослых как формы организации художественно-творческой одаренности 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</a:p>
          <a:p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уровне Республики в альманахе  «Реализация </a:t>
            </a:r>
            <a:r>
              <a:rPr lang="ru-RU" sz="19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подхода в образовательном процессе», 2013г.</a:t>
            </a:r>
          </a:p>
          <a:p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Сертификат  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участия 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рамках практического семинара на тему: «Преемственность в работе дошкольных учреждений и школы в рамках ФГТ и ФГОС», 2012 г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. (республика)</a:t>
            </a:r>
            <a:endParaRPr lang="ru-RU" sz="19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Авторский инновационный проект  «</a:t>
            </a:r>
            <a:r>
              <a:rPr lang="tt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Укрепление здоровье детей и приобщение их к здоровому образу жизни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 ,2012г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(Рецензент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, доцент кафедры Психолого-педагогического образования филиала МСГИ  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М.Ф.Кашапова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Открытое занятие по развитию речи «</a:t>
            </a:r>
            <a:r>
              <a:rPr lang="tt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Җылы якка китүче кошлар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 перед воспитателями ДОУ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Балтасинского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района, 2012г.</a:t>
            </a:r>
          </a:p>
          <a:p>
            <a:pPr>
              <a:buNone/>
            </a:pPr>
            <a:r>
              <a:rPr lang="ru-RU" sz="19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 мотивации учебной деятельности, в области разработки программы деятельности и принятия педагогических решений.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ru-RU" sz="1900" b="1" dirty="0" smtClean="0">
                <a:solidFill>
                  <a:srgbClr val="090303"/>
                </a:solidFill>
              </a:rPr>
              <a:t> </a:t>
            </a:r>
            <a:r>
              <a:rPr lang="ru-RU" sz="1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повысить компетентность в области обеспечения информационной основы деятельности.</a:t>
            </a:r>
          </a:p>
          <a:p>
            <a:pPr>
              <a:buNone/>
            </a:pPr>
            <a:endParaRPr lang="ru-RU" sz="2800" dirty="0" smtClean="0"/>
          </a:p>
          <a:p>
            <a:endParaRPr lang="ru-RU" sz="26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44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Шафигуллина</a:t>
            </a:r>
            <a:r>
              <a:rPr lang="ru-RU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Лейла </a:t>
            </a:r>
            <a:r>
              <a:rPr lang="ru-RU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Гарафетдиновна</a:t>
            </a:r>
            <a:endParaRPr lang="ru-RU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МБОУ «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Уринская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начальная школа               </a:t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-детский сад».</a:t>
            </a:r>
            <a:b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22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средне-специальное, </a:t>
            </a:r>
          </a:p>
          <a:p>
            <a:pPr algn="r"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Арское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педагогическое училище,</a:t>
            </a:r>
          </a:p>
          <a:p>
            <a:pPr algn="r"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квалификация по диплому</a:t>
            </a:r>
          </a:p>
          <a:p>
            <a:pPr algn="r"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22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оспитатель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дошкольных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учреждений, </a:t>
            </a:r>
            <a:endParaRPr lang="ru-RU" sz="22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в настоящее время получает высшее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образование в МСГИ (3курс)</a:t>
            </a:r>
            <a:endParaRPr lang="ru-RU" sz="22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Стаж </a:t>
            </a: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– 19 лет, </a:t>
            </a:r>
          </a:p>
          <a:p>
            <a:pPr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Экспертная оценка- 3.67</a:t>
            </a:r>
          </a:p>
          <a:p>
            <a:pPr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Результаты профессионального  тестирования – 100 баллов.</a:t>
            </a:r>
          </a:p>
          <a:p>
            <a:pPr>
              <a:buNone/>
            </a:pPr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Награды: </a:t>
            </a:r>
          </a:p>
          <a:p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Сертификат 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участия  на практическом 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семинаре 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теме: 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”Преемственность в работе дошкольных учреждений и школы в рамках ФГТ и ФГОС” , 2012 г.</a:t>
            </a:r>
            <a:endParaRPr lang="ru-RU" sz="2200" dirty="0"/>
          </a:p>
        </p:txBody>
      </p:sp>
      <p:pic>
        <p:nvPicPr>
          <p:cNvPr id="2050" name="Picture 2" descr="C:\Documents and Settings\РАФИС\Рабочий стол\IMG_56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274" y="836712"/>
            <a:ext cx="1960011" cy="2643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Методическая публикация </a:t>
            </a:r>
            <a:r>
              <a:rPr lang="ru-RU" sz="2200" dirty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Формирование психолого – педагогической компетентности родителей путем кружковой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работы» на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уровне Республики в альманахе  «Реализация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подхода в образовательном процессе», 2013г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</a:t>
            </a:r>
            <a:endParaRPr lang="tt-RU" sz="2200" b="1" u="sng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Грамота- победителя зонального смотра-конкурса среди воспитателей ДОУ Балтасинского района по профилактике детского дорожно-транспортного травматизма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Зеленый огонек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»,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2012г.</a:t>
            </a:r>
          </a:p>
          <a:p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педагога, подготовившего победителя Всероссийского творческого конкурса для дошкольников и учащихся 1-8  классов 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Уши,лапы и хвосты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(1 место) 2013г;</a:t>
            </a:r>
          </a:p>
          <a:p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педагога, подготовившего победителя Всероссийского творческого конкурса для дошкольников и учащихся 1-11 классов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Открытый космос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>
              <a:buNone/>
            </a:pP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(1 место) 2013г;</a:t>
            </a:r>
          </a:p>
          <a:p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Авторский инновационный проект.”Особенности организации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физкультурно- оздоровительной системы в ДОУ”,  2012г</a:t>
            </a:r>
            <a:r>
              <a:rPr lang="ru-RU" sz="24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(Рецензент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, доцент кафедры Психолого-педагогического образования филиала МСГИ   </a:t>
            </a:r>
            <a:r>
              <a:rPr lang="ru-RU" sz="22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М.Ф.Кашапова</a:t>
            </a:r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tt-RU" sz="22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22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 организации учебной деятельности, в области обеспечения информационной основы деятельности.</a:t>
            </a:r>
          </a:p>
          <a:p>
            <a:r>
              <a:rPr lang="ru-RU" sz="22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повысить компетентность в области мотивации учебной деятельности, в области постановки целей и задач педагогической деятельности. </a:t>
            </a:r>
          </a:p>
          <a:p>
            <a:endParaRPr lang="tt-RU" sz="28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t-RU" sz="2800" dirty="0" smtClean="0"/>
          </a:p>
          <a:p>
            <a:endParaRPr lang="ru-RU" sz="28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90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928794" cy="2887415"/>
          </a:xfrm>
        </p:spPr>
      </p:pic>
      <p:sp>
        <p:nvSpPr>
          <p:cNvPr id="5" name="Прямоугольник 4"/>
          <p:cNvSpPr/>
          <p:nvPr/>
        </p:nvSpPr>
        <p:spPr>
          <a:xfrm>
            <a:off x="2500298" y="0"/>
            <a:ext cx="58579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28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усаенова</a:t>
            </a:r>
            <a:r>
              <a:rPr lang="ru-RU" sz="28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Эндже</a:t>
            </a:r>
            <a:r>
              <a:rPr lang="ru-RU" sz="28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Рафаэлевна</a:t>
            </a:r>
            <a:endParaRPr lang="ru-RU" sz="2800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357422" y="428605"/>
            <a:ext cx="592935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u="sng" dirty="0" err="1" smtClean="0">
                <a:solidFill>
                  <a:srgbClr val="09030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09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оспитате</a:t>
            </a:r>
            <a:r>
              <a:rPr kumimoji="0" lang="tt-RU" sz="2000" b="1" i="0" u="sng" strike="noStrike" cap="none" normalizeH="0" baseline="0" dirty="0" smtClean="0">
                <a:ln>
                  <a:noFill/>
                </a:ln>
                <a:solidFill>
                  <a:srgbClr val="09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ль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9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9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Бурбаш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9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9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Сардыганская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9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начальная школа – детский сад»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9030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903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1000108"/>
            <a:ext cx="69294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Образовани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е- средне-специальное,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Казанский педагогический колледж,  квалификация по диплому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татарской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группы,</a:t>
            </a: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1643050"/>
            <a:ext cx="8929718" cy="769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000" b="1" u="sng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u="sng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Стаж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Экспертная оценка- 3.64</a:t>
            </a:r>
          </a:p>
          <a:p>
            <a:pPr algn="r"/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Результаты профессионального  тестирования-  86 баллов</a:t>
            </a:r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Награды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Сертификат 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выступления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на Республиканском семинаре «Интегрированная деятельность в организации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воспитательно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- образовательной работы в ДОУ»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2013г.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Методическая публикация 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(Эссе «Я мастер своего дела») на уровне Республики в альманахе  «Реализация 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подхода в образовательном процессе», 2013г.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Грамота  за подготовку участников районного фестиваля детского творчества «Алло, мы ищем таланты», 2011г.</a:t>
            </a:r>
          </a:p>
          <a:p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FF0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>
            <a:noAutofit/>
          </a:bodyPr>
          <a:lstStyle/>
          <a:p>
            <a:endParaRPr lang="tt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t-RU" sz="20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Благодарственное  </a:t>
            </a:r>
            <a:r>
              <a:rPr lang="tt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пис</a:t>
            </a:r>
            <a:r>
              <a:rPr lang="ru-RU" sz="2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ьмо</a:t>
            </a: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за подготовку участника Всероссийского творческого конкурса «Вспышка» ,2012г.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Благодарственное письмо  за активное участие на районном этапе республиканского конкурса «Воспитатель года – 2013». 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Благодарственное письмо  за активное участие на районном этапе республиканского конкурса «Зеленый огонек» в 2011-2012г.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Благодарственное  письмо за подготовку участника международного конкурса дошкольника «Радуга- малышка», 2013 г.</a:t>
            </a:r>
          </a:p>
          <a:p>
            <a:pPr>
              <a:buNone/>
            </a:pPr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Рекомендации: 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организации учебной деятельности, в области постановки целей и задач педагогической деятельности.</a:t>
            </a:r>
          </a:p>
          <a:p>
            <a:r>
              <a:rPr lang="ru-RU" sz="2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повысить компетентность в области обеспечения информационной основы деятельности, в области мотивации учебной деятельности.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90303"/>
                </a:solidFill>
              </a:rPr>
              <a:t>                               </a:t>
            </a:r>
          </a:p>
          <a:p>
            <a:pPr algn="ctr">
              <a:buNone/>
            </a:pPr>
            <a:r>
              <a:rPr lang="ru-RU" sz="80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128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Салихзянова</a:t>
            </a:r>
            <a:r>
              <a:rPr lang="ru-RU" sz="128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Фирдия</a:t>
            </a:r>
            <a:r>
              <a:rPr lang="ru-RU" sz="128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Муллануровна</a:t>
            </a:r>
            <a:endParaRPr lang="ru-RU" sz="12800" b="1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0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Воспитатель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МБДОУ «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Шишинерский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детский  сад»</a:t>
            </a:r>
          </a:p>
          <a:p>
            <a:pPr algn="ctr"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8000" b="1" u="sng" dirty="0" smtClean="0">
                <a:solidFill>
                  <a:srgbClr val="0903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Образование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средне-специальное, </a:t>
            </a:r>
          </a:p>
          <a:p>
            <a:pPr algn="ctr"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Казанское педагогическое училище, </a:t>
            </a:r>
          </a:p>
          <a:p>
            <a:pPr algn="ctr"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квалификация по диплому  воспитатель в дошкольных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 учреждениях,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 настоящее время получает высшее 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образование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МСГИ       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Стаж работы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– 25 лет</a:t>
            </a:r>
          </a:p>
          <a:p>
            <a:pPr algn="ctr"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Экспертная оценка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: 3.61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Результаты профессионального  тестирования  – 86 баллов.</a:t>
            </a:r>
          </a:p>
          <a:p>
            <a:pPr>
              <a:buNone/>
            </a:pPr>
            <a:r>
              <a:rPr lang="ru-RU" sz="80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Награды: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Сертификат МКДОУ детский сад « Солнышко» 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Малмыжский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 Кировской области РФ, 2012г.(«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Особенности 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воспитательно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-образовательного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процесса в рамках ФГТ»)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Диплом ОГИБДД ОМВД России по 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Балтасинскому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району, 2013г.</a:t>
            </a:r>
          </a:p>
          <a:p>
            <a:pPr>
              <a:lnSpc>
                <a:spcPct val="120000"/>
              </a:lnSpc>
            </a:pPr>
            <a:r>
              <a:rPr lang="tt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 отдела </a:t>
            </a:r>
            <a:r>
              <a:rPr lang="tt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по делам </a:t>
            </a:r>
            <a:r>
              <a:rPr lang="tt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молодё</a:t>
            </a:r>
            <a:r>
              <a:rPr lang="ru-RU" sz="80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и спорту Балтасинского района за </a:t>
            </a:r>
            <a:r>
              <a:rPr lang="en-US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место во </a:t>
            </a:r>
            <a:r>
              <a:rPr lang="en-US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80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спортивном фестивале среди учреждений дошкольного образования.</a:t>
            </a:r>
          </a:p>
          <a:p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0" dirty="0" smtClean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80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>
              <a:buNone/>
            </a:pPr>
            <a:r>
              <a:rPr lang="ru-RU" sz="8000" b="1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>
              <a:buNone/>
            </a:pPr>
            <a:r>
              <a:rPr lang="ru-RU" sz="8000" dirty="0" smtClean="0">
                <a:solidFill>
                  <a:srgbClr val="090303"/>
                </a:solidFill>
              </a:rPr>
              <a:t>                      </a:t>
            </a:r>
            <a:endParaRPr lang="ru-RU" sz="8000" dirty="0">
              <a:solidFill>
                <a:srgbClr val="090303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0"/>
            <a:ext cx="1857356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35798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ru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  за подготовку участников районного фестиваля детского творчества «Алло, мы ищем таланты», 2012г.</a:t>
            </a:r>
            <a:endParaRPr lang="ru-RU" sz="2900" dirty="0" smtClean="0"/>
          </a:p>
          <a:p>
            <a:pPr>
              <a:lnSpc>
                <a:spcPct val="120000"/>
              </a:lnSpc>
            </a:pPr>
            <a:r>
              <a:rPr lang="ru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Грамота за активное участие в районном конкурсе «</a:t>
            </a:r>
            <a:r>
              <a:rPr lang="tt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Габдулла Тукайның 126 еллыгына нәфис сүз осталарының бәйгесе</a:t>
            </a:r>
            <a:r>
              <a:rPr lang="ru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», 2012г.</a:t>
            </a:r>
          </a:p>
          <a:p>
            <a:pPr>
              <a:lnSpc>
                <a:spcPct val="120000"/>
              </a:lnSpc>
            </a:pPr>
            <a:r>
              <a:rPr lang="tt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Благодарственное пис</a:t>
            </a:r>
            <a:r>
              <a:rPr lang="ru-RU" sz="2900" dirty="0" err="1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tt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мо за участие в интеллектуальном и творческом </a:t>
            </a:r>
            <a:r>
              <a:rPr lang="en-US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9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Всероссийском марафоне «Веселая математика» для дошкольников, 2012г.</a:t>
            </a:r>
          </a:p>
          <a:p>
            <a:pPr>
              <a:lnSpc>
                <a:spcPct val="120000"/>
              </a:lnSpc>
              <a:buNone/>
            </a:pPr>
            <a:endParaRPr lang="ru-RU" dirty="0" smtClean="0"/>
          </a:p>
          <a:p>
            <a:pPr>
              <a:buNone/>
            </a:pPr>
            <a:r>
              <a:rPr lang="ru-RU" sz="2800" b="1" u="sng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pPr>
              <a:lnSpc>
                <a:spcPct val="120000"/>
              </a:lnSpc>
            </a:pP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постановки целей и задач педагогической деятельности, в области разработки программы деятельности и принятия педагогических решений.</a:t>
            </a:r>
          </a:p>
          <a:p>
            <a:pPr>
              <a:lnSpc>
                <a:spcPct val="120000"/>
              </a:lnSpc>
            </a:pPr>
            <a:r>
              <a:rPr lang="ru-RU" sz="2800" dirty="0" smtClean="0">
                <a:solidFill>
                  <a:srgbClr val="090303"/>
                </a:solidFill>
                <a:latin typeface="Times New Roman" pitchFamily="18" charset="0"/>
                <a:cs typeface="Times New Roman" pitchFamily="18" charset="0"/>
              </a:rPr>
              <a:t> повысить компетентность в области мотивации учебной деятельности, в области обеспечения информационной основы деятельности и в области личностных качеств.</a:t>
            </a:r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buNone/>
            </a:pPr>
            <a:endParaRPr lang="ru-RU" sz="2800" dirty="0">
              <a:solidFill>
                <a:srgbClr val="0903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00B0F0"/>
      </a:dk1>
      <a:lt1>
        <a:sysClr val="window" lastClr="FFFFFF"/>
      </a:lt1>
      <a:dk2>
        <a:srgbClr val="00B0F0"/>
      </a:dk2>
      <a:lt2>
        <a:srgbClr val="00B0F0"/>
      </a:lt2>
      <a:accent1>
        <a:srgbClr val="00B0F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2690</Words>
  <Application>Microsoft Office PowerPoint</Application>
  <PresentationFormat>Экран (4:3)</PresentationFormat>
  <Paragraphs>325</Paragraphs>
  <Slides>27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                                                  Зарипова Алсу Мухаррамовна                                                                                                                                   Воспитатель МБОУ « Уринская  начальная школа - детский сад».                                Образование: средне-специальное, Казанское      педагогическое училище, квалификация по диплому   воспитатель детского сада,                           в настоящее время учится в МСГИ (3 курс)     Стаж работы – 24года      Экспертная оценка- 3.6      Результаты профессионального  тестирования – 96 баллов.  Награды:  Сертификат  за участие  в Республиканской научно – практической конференции на тему: «Дошкольное образование: современный подход к диалогу культур», 2013 г.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Ахмадуллина Фарида Фаритовна эксперт. Воспитатель МБДОУ «Балтасинский детский сад №2» Образование высшее  категорие высшее, стаж работы 20 лет  </dc:title>
  <cp:lastModifiedBy>Нияз</cp:lastModifiedBy>
  <cp:revision>98</cp:revision>
  <dcterms:modified xsi:type="dcterms:W3CDTF">2013-12-04T10:12:56Z</dcterms:modified>
</cp:coreProperties>
</file>